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2BF910-D4F4-46B6-AEF0-7ED86A19EF31}" v="272" dt="2019-01-31T12:02:39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15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 Mullins" userId="809467ef25a07a93" providerId="LiveId" clId="{E4EAF085-8AE0-4671-A443-B5FC5C817BEF}"/>
    <pc:docChg chg="custSel addSld modSld">
      <pc:chgData name="Justin Mullins" userId="809467ef25a07a93" providerId="LiveId" clId="{E4EAF085-8AE0-4671-A443-B5FC5C817BEF}" dt="2019-01-31T12:02:39.030" v="747"/>
      <pc:docMkLst>
        <pc:docMk/>
      </pc:docMkLst>
      <pc:sldChg chg="modSp">
        <pc:chgData name="Justin Mullins" userId="809467ef25a07a93" providerId="LiveId" clId="{E4EAF085-8AE0-4671-A443-B5FC5C817BEF}" dt="2019-01-31T11:21:45.460" v="27" actId="20577"/>
        <pc:sldMkLst>
          <pc:docMk/>
          <pc:sldMk cId="0" sldId="256"/>
        </pc:sldMkLst>
        <pc:spChg chg="mod">
          <ac:chgData name="Justin Mullins" userId="809467ef25a07a93" providerId="LiveId" clId="{E4EAF085-8AE0-4671-A443-B5FC5C817BEF}" dt="2019-01-31T11:21:45.460" v="27" actId="20577"/>
          <ac:spMkLst>
            <pc:docMk/>
            <pc:sldMk cId="0" sldId="256"/>
            <ac:spMk id="4098" creationId="{00000000-0000-0000-0000-000000000000}"/>
          </ac:spMkLst>
        </pc:spChg>
      </pc:sldChg>
      <pc:sldChg chg="addSp delSp modSp modAnim">
        <pc:chgData name="Justin Mullins" userId="809467ef25a07a93" providerId="LiveId" clId="{E4EAF085-8AE0-4671-A443-B5FC5C817BEF}" dt="2019-01-31T11:31:35.942" v="552" actId="20578"/>
        <pc:sldMkLst>
          <pc:docMk/>
          <pc:sldMk cId="4260588372" sldId="257"/>
        </pc:sldMkLst>
        <pc:spChg chg="add mod">
          <ac:chgData name="Justin Mullins" userId="809467ef25a07a93" providerId="LiveId" clId="{E4EAF085-8AE0-4671-A443-B5FC5C817BEF}" dt="2019-01-31T11:31:25.637" v="551" actId="20578"/>
          <ac:spMkLst>
            <pc:docMk/>
            <pc:sldMk cId="4260588372" sldId="257"/>
            <ac:spMk id="6" creationId="{121D3193-0982-49C4-B679-32EFFF8A8FC7}"/>
          </ac:spMkLst>
        </pc:spChg>
        <pc:picChg chg="del">
          <ac:chgData name="Justin Mullins" userId="809467ef25a07a93" providerId="LiveId" clId="{E4EAF085-8AE0-4671-A443-B5FC5C817BEF}" dt="2019-01-31T11:21:26.505" v="0" actId="478"/>
          <ac:picMkLst>
            <pc:docMk/>
            <pc:sldMk cId="4260588372" sldId="257"/>
            <ac:picMk id="3" creationId="{04D8C9E4-CEA5-4241-94B4-7E64671C6B53}"/>
          </ac:picMkLst>
        </pc:picChg>
      </pc:sldChg>
      <pc:sldChg chg="addSp delSp modSp add">
        <pc:chgData name="Justin Mullins" userId="809467ef25a07a93" providerId="LiveId" clId="{E4EAF085-8AE0-4671-A443-B5FC5C817BEF}" dt="2019-01-31T11:32:05.497" v="571" actId="20577"/>
        <pc:sldMkLst>
          <pc:docMk/>
          <pc:sldMk cId="54728184" sldId="258"/>
        </pc:sldMkLst>
        <pc:spChg chg="del">
          <ac:chgData name="Justin Mullins" userId="809467ef25a07a93" providerId="LiveId" clId="{E4EAF085-8AE0-4671-A443-B5FC5C817BEF}" dt="2019-01-31T11:29:09.432" v="418" actId="478"/>
          <ac:spMkLst>
            <pc:docMk/>
            <pc:sldMk cId="54728184" sldId="258"/>
            <ac:spMk id="2" creationId="{9719FF71-3F3B-4F68-9CE3-728953AE37D1}"/>
          </ac:spMkLst>
        </pc:spChg>
        <pc:spChg chg="add mod">
          <ac:chgData name="Justin Mullins" userId="809467ef25a07a93" providerId="LiveId" clId="{E4EAF085-8AE0-4671-A443-B5FC5C817BEF}" dt="2019-01-31T11:32:05.497" v="571" actId="20577"/>
          <ac:spMkLst>
            <pc:docMk/>
            <pc:sldMk cId="54728184" sldId="258"/>
            <ac:spMk id="3" creationId="{889E5A6C-4A77-4519-8D0B-409EFE0B07FE}"/>
          </ac:spMkLst>
        </pc:spChg>
      </pc:sldChg>
      <pc:sldChg chg="addSp delSp modSp add modAnim">
        <pc:chgData name="Justin Mullins" userId="809467ef25a07a93" providerId="LiveId" clId="{E4EAF085-8AE0-4671-A443-B5FC5C817BEF}" dt="2019-01-31T12:02:39.030" v="747"/>
        <pc:sldMkLst>
          <pc:docMk/>
          <pc:sldMk cId="51837005" sldId="259"/>
        </pc:sldMkLst>
        <pc:spChg chg="del">
          <ac:chgData name="Justin Mullins" userId="809467ef25a07a93" providerId="LiveId" clId="{E4EAF085-8AE0-4671-A443-B5FC5C817BEF}" dt="2019-01-31T12:02:24.058" v="745" actId="478"/>
          <ac:spMkLst>
            <pc:docMk/>
            <pc:sldMk cId="51837005" sldId="259"/>
            <ac:spMk id="2" creationId="{A78226EC-9192-49CB-BF2A-A3EE28F28D66}"/>
          </ac:spMkLst>
        </pc:spChg>
        <pc:spChg chg="add mod">
          <ac:chgData name="Justin Mullins" userId="809467ef25a07a93" providerId="LiveId" clId="{E4EAF085-8AE0-4671-A443-B5FC5C817BEF}" dt="2019-01-31T12:01:02.485" v="744" actId="20577"/>
          <ac:spMkLst>
            <pc:docMk/>
            <pc:sldMk cId="51837005" sldId="259"/>
            <ac:spMk id="3" creationId="{5D5708E9-103B-477A-AECC-FA8E9EBD7EC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8762" cy="400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501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5013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GB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501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1F7319F3-A563-4519-BF5B-5FDCE2AFEE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5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1E94B8-5F78-4E26-BEB6-060B83212A03}" type="slidenum">
              <a:rPr lang="en-GB"/>
              <a:pPr/>
              <a:t>1</a:t>
            </a:fld>
            <a:endParaRPr lang="en-GB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23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B5E6A1A-5078-41BE-B262-ECDB63861C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39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45EA323-504E-498C-B386-0CF92177E6F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11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2500" y="301625"/>
            <a:ext cx="2265363" cy="6450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6862" cy="6450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CA48EFB-05E8-4455-8D23-32F48CE75DA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692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4625" cy="12557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1562" cy="5143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89288" cy="5143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1562" cy="514350"/>
          </a:xfrm>
        </p:spPr>
        <p:txBody>
          <a:bodyPr/>
          <a:lstStyle>
            <a:lvl1pPr>
              <a:defRPr/>
            </a:lvl1pPr>
          </a:lstStyle>
          <a:p>
            <a:fld id="{0ACFF631-C7B0-441C-B012-53776A15CBA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566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601431F-E3D0-455E-80D0-78AA0DF968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886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0677D69-2272-431B-BC43-CD98C9092A6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073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05E53F7-8A70-4054-8245-3252836B806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950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5000" cy="4983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0638" y="1768475"/>
            <a:ext cx="4446587" cy="4983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F277C0B-97B3-462C-987F-E5D6885C149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376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1CBF4A5-D236-4EF3-8799-1F73C6BA97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650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A041A5-750F-4AC1-AFB8-00CA083BA1A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717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85F65B5-CE03-477B-8812-D5F07143607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80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35822C4-73A8-402F-A977-6A267DC388F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65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FFEB0FB-36E4-47A6-B630-64A300E806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593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8E0951-7B78-4711-8940-C06AB1A8E90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384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BE468AC-884C-45C3-A14A-17A60211F9C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3751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6625" y="301625"/>
            <a:ext cx="2260600" cy="6450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30987" cy="6450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64679DB-72E0-4797-B83B-95F54138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2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213EBE5-5FBA-4FA3-94D3-AF43C35527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60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3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6113" cy="4983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6C28CAE-B881-4FF4-960D-601C46F24A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059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8074C34-5307-462B-9DC1-C3DF41F1CA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5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EEB019B-8DC3-4152-B759-560D52050FA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75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84C9039-6AC9-464B-A186-7AF4288C6D7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9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B059AAD-A80D-49CA-A0CC-165280B4E78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01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1194C4-1F1E-4CF1-ACE5-02DC878979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0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4625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4625" cy="498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1562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D8295101-1385-40AB-8C41-F63153D9D1D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43987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43987" cy="498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498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09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68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0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09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03F24172-1251-4CE4-853B-EC9434BE7BC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fontAlgn="base" hangingPunct="0">
        <a:lnSpc>
          <a:spcPct val="3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3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2pPr>
      <a:lvl3pPr marL="1143000" indent="-228600" algn="ctr" defTabSz="449263" rtl="0" fontAlgn="base" hangingPunct="0">
        <a:lnSpc>
          <a:spcPct val="3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3pPr>
      <a:lvl4pPr marL="1600200" indent="-228600" algn="ctr" defTabSz="449263" rtl="0" fontAlgn="base" hangingPunct="0">
        <a:lnSpc>
          <a:spcPct val="3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4pPr>
      <a:lvl5pPr marL="2057400" indent="-228600" algn="ctr" defTabSz="449263" rtl="0" fontAlgn="base" hangingPunct="0">
        <a:lnSpc>
          <a:spcPct val="3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5pPr>
      <a:lvl6pPr marL="2514600" indent="-228600" algn="ctr" defTabSz="449263" rtl="0" fontAlgn="base" hangingPunct="0">
        <a:lnSpc>
          <a:spcPct val="3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6pPr>
      <a:lvl7pPr marL="2971800" indent="-228600" algn="ctr" defTabSz="449263" rtl="0" fontAlgn="base" hangingPunct="0">
        <a:lnSpc>
          <a:spcPct val="3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7pPr>
      <a:lvl8pPr marL="3429000" indent="-228600" algn="ctr" defTabSz="449263" rtl="0" fontAlgn="base" hangingPunct="0">
        <a:lnSpc>
          <a:spcPct val="3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8pPr>
      <a:lvl9pPr marL="3886200" indent="-228600" algn="ctr" defTabSz="449263" rtl="0" fontAlgn="base" hangingPunct="0">
        <a:lnSpc>
          <a:spcPct val="3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Gothic" panose="020B0609070205080204" pitchFamily="49" charset="-128"/>
        </a:defRPr>
      </a:lvl9pPr>
    </p:titleStyle>
    <p:bodyStyle>
      <a:lvl1pPr marL="342900" indent="-342900" algn="l" defTabSz="449263" rtl="0" fontAlgn="base" hangingPunct="0">
        <a:lnSpc>
          <a:spcPct val="38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38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38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38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38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51880" y="3122612"/>
            <a:ext cx="80994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8028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sz="4000" dirty="0"/>
              <a:t>Tips for your </a:t>
            </a:r>
          </a:p>
          <a:p>
            <a:pPr algn="ctr">
              <a:buClrTx/>
              <a:buFontTx/>
              <a:buNone/>
            </a:pPr>
            <a:r>
              <a:rPr lang="en-GB" sz="4000" dirty="0"/>
              <a:t>final edit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121D3193-0982-49C4-B679-32EFFF8A8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599" y="1475581"/>
            <a:ext cx="80994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8028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742950" indent="-742950">
              <a:buClrTx/>
              <a:buFontTx/>
              <a:buAutoNum type="arabicPeriod"/>
            </a:pPr>
            <a:r>
              <a:rPr lang="en-GB" sz="3200" dirty="0"/>
              <a:t>Read your topic sentences one after the other</a:t>
            </a:r>
          </a:p>
          <a:p>
            <a:pPr marL="742950" indent="-742950">
              <a:buClrTx/>
              <a:buFontTx/>
              <a:buAutoNum type="arabicPeriod"/>
            </a:pPr>
            <a:r>
              <a:rPr lang="en-GB" sz="3200" dirty="0"/>
              <a:t>Read the subject of each sentence. </a:t>
            </a:r>
          </a:p>
          <a:p>
            <a:pPr marL="742950" indent="-742950">
              <a:buClrTx/>
              <a:buFontTx/>
              <a:buAutoNum type="arabicPeriod"/>
            </a:pPr>
            <a:r>
              <a:rPr lang="en-GB" sz="3200" dirty="0"/>
              <a:t>Be aware of long sentences—</a:t>
            </a:r>
            <a:br>
              <a:rPr lang="en-GB" sz="3200" dirty="0"/>
            </a:br>
            <a:r>
              <a:rPr lang="en-GB" sz="3200" dirty="0"/>
              <a:t>aim for a maximum of 7 chunks</a:t>
            </a:r>
          </a:p>
          <a:p>
            <a:pPr marL="742950" indent="-742950">
              <a:buClrTx/>
              <a:buFontTx/>
              <a:buAutoNum type="arabicPeriod"/>
            </a:pPr>
            <a:r>
              <a:rPr lang="en-GB" sz="3200" dirty="0"/>
              <a:t>Set your spell checker to English and use it</a:t>
            </a:r>
          </a:p>
          <a:p>
            <a:pPr marL="742950" indent="-742950">
              <a:buClrTx/>
              <a:buFontTx/>
              <a:buAutoNum type="arabicPeriod"/>
            </a:pPr>
            <a:r>
              <a:rPr lang="en-GB" sz="3200" dirty="0"/>
              <a:t>Grammar checkers can be useful too</a:t>
            </a:r>
          </a:p>
          <a:p>
            <a:pPr marL="742950" indent="-742950">
              <a:buClrTx/>
              <a:buFontTx/>
              <a:buAutoNum type="arabicPeriod"/>
            </a:pPr>
            <a:r>
              <a:rPr lang="en-GB" sz="3200" dirty="0"/>
              <a:t>What is the shape of your story?</a:t>
            </a:r>
          </a:p>
          <a:p>
            <a:pPr marL="742950" indent="-742950">
              <a:buClrTx/>
              <a:buFontTx/>
              <a:buAutoNum type="arabicPeriod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6058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889E5A6C-4A77-4519-8D0B-409EFE0B0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1880" y="3090826"/>
            <a:ext cx="80994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8028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sz="4000" dirty="0"/>
              <a:t>Points of inflexion</a:t>
            </a:r>
          </a:p>
        </p:txBody>
      </p:sp>
    </p:spTree>
    <p:extLst>
      <p:ext uri="{BB962C8B-B14F-4D97-AF65-F5344CB8AC3E}">
        <p14:creationId xmlns:p14="http://schemas.microsoft.com/office/powerpoint/2010/main" val="5472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5708E9-103B-477A-AECC-FA8E9EBD7EC0}"/>
              </a:ext>
            </a:extLst>
          </p:cNvPr>
          <p:cNvSpPr/>
          <p:nvPr/>
        </p:nvSpPr>
        <p:spPr>
          <a:xfrm>
            <a:off x="987823" y="2267669"/>
            <a:ext cx="8568952" cy="2840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</a:pPr>
            <a:r>
              <a:rPr lang="en-GB" sz="3200" dirty="0">
                <a:solidFill>
                  <a:schemeClr val="tx1"/>
                </a:solidFill>
              </a:rPr>
              <a:t>What was the shape of this workshop?</a:t>
            </a:r>
          </a:p>
          <a:p>
            <a:pPr>
              <a:buClrTx/>
            </a:pPr>
            <a:endParaRPr lang="en-GB" sz="3200" dirty="0">
              <a:solidFill>
                <a:schemeClr val="tx1"/>
              </a:solidFill>
            </a:endParaRPr>
          </a:p>
          <a:p>
            <a:pPr>
              <a:buClrTx/>
            </a:pPr>
            <a:r>
              <a:rPr lang="en-GB" sz="3200" dirty="0">
                <a:solidFill>
                  <a:schemeClr val="tx1"/>
                </a:solidFill>
              </a:rPr>
              <a:t>Identify the maxima, minima and points of inflexion</a:t>
            </a:r>
          </a:p>
          <a:p>
            <a:pPr>
              <a:buClrTx/>
            </a:pPr>
            <a:endParaRPr lang="en-GB" sz="3200" dirty="0">
              <a:solidFill>
                <a:schemeClr val="tx1"/>
              </a:solidFill>
            </a:endParaRPr>
          </a:p>
          <a:p>
            <a:pPr>
              <a:buClrTx/>
            </a:pPr>
            <a:r>
              <a:rPr lang="en-GB" sz="3200" dirty="0">
                <a:solidFill>
                  <a:schemeClr val="tx1"/>
                </a:solidFill>
              </a:rPr>
              <a:t>List the events these coincide with</a:t>
            </a:r>
          </a:p>
        </p:txBody>
      </p:sp>
    </p:spTree>
    <p:extLst>
      <p:ext uri="{BB962C8B-B14F-4D97-AF65-F5344CB8AC3E}">
        <p14:creationId xmlns:p14="http://schemas.microsoft.com/office/powerpoint/2010/main" val="5183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53</Words>
  <Application>Microsoft Office PowerPoint</Application>
  <PresentationFormat>Custom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template</dc:title>
  <dc:creator>Justin Mullins</dc:creator>
  <cp:lastModifiedBy>Justin Mullins</cp:lastModifiedBy>
  <cp:revision>40</cp:revision>
  <cp:lastPrinted>1601-01-01T00:00:00Z</cp:lastPrinted>
  <dcterms:created xsi:type="dcterms:W3CDTF">2009-03-24T17:57:00Z</dcterms:created>
  <dcterms:modified xsi:type="dcterms:W3CDTF">2019-01-31T12:02:44Z</dcterms:modified>
</cp:coreProperties>
</file>